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60" r:id="rId3"/>
    <p:sldId id="261" r:id="rId4"/>
    <p:sldId id="263" r:id="rId5"/>
    <p:sldId id="265" r:id="rId6"/>
    <p:sldId id="266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50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25"/>
    <p:restoredTop sz="94614"/>
  </p:normalViewPr>
  <p:slideViewPr>
    <p:cSldViewPr snapToGrid="0" snapToObjects="1">
      <p:cViewPr varScale="1">
        <p:scale>
          <a:sx n="85" d="100"/>
          <a:sy n="85" d="100"/>
        </p:scale>
        <p:origin x="7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3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95574C-6F45-6042-97A7-9BBE6C2E37B4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9E2D8-0EC0-B547-9723-D064690905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72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ue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805220" y="993273"/>
            <a:ext cx="10155574" cy="2734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800"/>
              </a:lnSpc>
            </a:pPr>
            <a:r>
              <a:rPr lang="en-US" sz="7200" b="1" kern="5000" spc="-200" dirty="0">
                <a:solidFill>
                  <a:srgbClr val="FFFFFF"/>
                </a:solidFill>
                <a:latin typeface="Theinhardt"/>
              </a:rPr>
              <a:t>WEARABLE PHOTOPLETHYSMOGRAM (PPG)</a:t>
            </a:r>
            <a:endParaRPr lang="en-US" sz="7200" b="1" kern="5000" spc="-200" dirty="0">
              <a:solidFill>
                <a:schemeClr val="tx2">
                  <a:lumMod val="20000"/>
                  <a:lumOff val="80000"/>
                </a:schemeClr>
              </a:solidFill>
              <a:latin typeface="Theinhardt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9284" y="4497654"/>
            <a:ext cx="1599513" cy="213599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24D9CC-2AC8-944D-BC3C-4E20017DA79A}"/>
              </a:ext>
            </a:extLst>
          </p:cNvPr>
          <p:cNvSpPr txBox="1"/>
          <p:nvPr userDrawn="1"/>
        </p:nvSpPr>
        <p:spPr>
          <a:xfrm>
            <a:off x="805220" y="4720692"/>
            <a:ext cx="64122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Presented by: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Davide </a:t>
            </a:r>
            <a:r>
              <a:rPr lang="en-US" dirty="0" err="1">
                <a:solidFill>
                  <a:schemeClr val="bg1"/>
                </a:solidFill>
              </a:rPr>
              <a:t>Bondavalli</a:t>
            </a:r>
            <a:r>
              <a:rPr lang="en-US" dirty="0">
                <a:solidFill>
                  <a:schemeClr val="bg1"/>
                </a:solidFill>
              </a:rPr>
              <a:t>, Priyanka Roy, Hamza Dada, Angel Ramirez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696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ue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 descr="new_uic_mark_whi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823" y="6108510"/>
            <a:ext cx="530352" cy="53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56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1837509" y="14891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216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7600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7" descr="new_uic_mark_blu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118" y="6203973"/>
            <a:ext cx="549764" cy="54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0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2" r:id="rId3"/>
    <p:sldLayoutId id="2147483655" r:id="rId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2850A3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F4BA3D1A-3E43-4D26-9CD8-68894C5C8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4844" y="3001818"/>
            <a:ext cx="6680866" cy="4039593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8D79C8BC-384D-4799-9869-4897C4765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217" y="1377533"/>
            <a:ext cx="5899640" cy="356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418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3"/>
                </a:solidFill>
              </a:rPr>
              <a:t>Prototyping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027352-2846-E645-B2C3-D3C9752FB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730679" y="1220148"/>
            <a:ext cx="2309862" cy="307981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FE6F2F-9DDD-4D4B-AF17-794F9C053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151459" y="1305711"/>
            <a:ext cx="2309861" cy="307981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630778-8038-4B40-BD40-44D646E65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569309" y="1601261"/>
            <a:ext cx="2981664" cy="397555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D6C343-7986-4EFF-BDAF-8CDA89E0A9DF}"/>
              </a:ext>
            </a:extLst>
          </p:cNvPr>
          <p:cNvSpPr txBox="1"/>
          <p:nvPr/>
        </p:nvSpPr>
        <p:spPr>
          <a:xfrm>
            <a:off x="766482" y="4136322"/>
            <a:ext cx="2944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2850A3"/>
                </a:solidFill>
                <a:latin typeface="Abadi" panose="020B0604020104020204" pitchFamily="34" charset="0"/>
              </a:rPr>
              <a:t>Board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B2A523-51A2-46AD-8F23-1C7FA77748F8}"/>
              </a:ext>
            </a:extLst>
          </p:cNvPr>
          <p:cNvSpPr txBox="1"/>
          <p:nvPr/>
        </p:nvSpPr>
        <p:spPr>
          <a:xfrm>
            <a:off x="4623547" y="5141355"/>
            <a:ext cx="2944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2850A3"/>
                </a:solidFill>
                <a:latin typeface="Abadi" panose="020B0604020104020204" pitchFamily="34" charset="0"/>
              </a:rPr>
              <a:t>Device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DFBC2A-A995-43C2-97B0-B556555C5490}"/>
              </a:ext>
            </a:extLst>
          </p:cNvPr>
          <p:cNvSpPr txBox="1"/>
          <p:nvPr/>
        </p:nvSpPr>
        <p:spPr>
          <a:xfrm>
            <a:off x="8413157" y="4000550"/>
            <a:ext cx="2944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2850A3"/>
                </a:solidFill>
                <a:latin typeface="Abadi" panose="020B0604020104020204" pitchFamily="34" charset="0"/>
              </a:rPr>
              <a:t>PPG</a:t>
            </a:r>
          </a:p>
        </p:txBody>
      </p:sp>
    </p:spTree>
    <p:extLst>
      <p:ext uri="{BB962C8B-B14F-4D97-AF65-F5344CB8AC3E}">
        <p14:creationId xmlns:p14="http://schemas.microsoft.com/office/powerpoint/2010/main" val="1142298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614507"/>
            <a:ext cx="3865719" cy="1325563"/>
          </a:xfrm>
        </p:spPr>
        <p:txBody>
          <a:bodyPr/>
          <a:lstStyle/>
          <a:p>
            <a:r>
              <a:rPr lang="en-US" dirty="0">
                <a:solidFill>
                  <a:srgbClr val="2850A3"/>
                </a:solidFill>
              </a:rPr>
              <a:t>Signal Acquisition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868959-1DCC-274B-BBE1-02185CF253FE}"/>
              </a:ext>
            </a:extLst>
          </p:cNvPr>
          <p:cNvSpPr txBox="1"/>
          <p:nvPr/>
        </p:nvSpPr>
        <p:spPr>
          <a:xfrm>
            <a:off x="768928" y="3210397"/>
            <a:ext cx="27085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Receive Pulse signal from the device via Arduino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Recognize heart beat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Switch on 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Send to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18651A7-BBD7-7F46-8976-BF95C7C7E3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" r="70466"/>
          <a:stretch/>
        </p:blipFill>
        <p:spPr>
          <a:xfrm>
            <a:off x="8769927" y="0"/>
            <a:ext cx="3422073" cy="685800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AFDCD29-071E-564E-B089-5A9E14E9D8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7873"/>
          <a:stretch/>
        </p:blipFill>
        <p:spPr>
          <a:xfrm>
            <a:off x="3865718" y="0"/>
            <a:ext cx="4613263" cy="6789363"/>
          </a:xfrm>
          <a:prstGeom prst="rect">
            <a:avLst/>
          </a:prstGeom>
        </p:spPr>
      </p:pic>
      <p:pic>
        <p:nvPicPr>
          <p:cNvPr id="4" name="WhatsApp-Ptt-2019-10-29-at-12.56.42-AM">
            <a:hlinkClick r:id="" action="ppaction://media"/>
            <a:extLst>
              <a:ext uri="{FF2B5EF4-FFF2-40B4-BE49-F238E27FC236}">
                <a16:creationId xmlns:a16="http://schemas.microsoft.com/office/drawing/2014/main" id="{5E954F06-0FCF-4766-8279-51E7FF11FE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11325" y="569277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777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3"/>
                </a:solidFill>
              </a:rPr>
              <a:t>Poincare Plot and Main interface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868959-1DCC-274B-BBE1-02185CF253FE}"/>
              </a:ext>
            </a:extLst>
          </p:cNvPr>
          <p:cNvSpPr txBox="1"/>
          <p:nvPr/>
        </p:nvSpPr>
        <p:spPr>
          <a:xfrm>
            <a:off x="838200" y="1690688"/>
            <a:ext cx="5134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To show the heartrate variability: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180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3C4832-A6E7-2048-A5E2-FADBE7291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Stress Analyzer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1D862A-0A4A-5048-8832-B884E58662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830782" cy="357764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Acquire baseline for 30 seconds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 if the baseline is typical of a stressed individual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Play a song to relax the person whenever she’s stressed </a:t>
            </a:r>
          </a:p>
          <a:p>
            <a:endParaRPr lang="it-IT" dirty="0"/>
          </a:p>
        </p:txBody>
      </p:sp>
      <p:pic>
        <p:nvPicPr>
          <p:cNvPr id="5" name="Lab 2 - Stress Video Final">
            <a:hlinkClick r:id="" action="ppaction://media"/>
            <a:extLst>
              <a:ext uri="{FF2B5EF4-FFF2-40B4-BE49-F238E27FC236}">
                <a16:creationId xmlns:a16="http://schemas.microsoft.com/office/drawing/2014/main" id="{6798FC21-8C7C-4093-9B75-3C61B6DCF462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72200" y="2381250"/>
            <a:ext cx="5181600" cy="32385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1404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F3E54B-E1F1-BE41-A6F2-72ED41AF2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Meditation</a:t>
            </a:r>
            <a:r>
              <a:rPr lang="it-IT" dirty="0"/>
              <a:t> </a:t>
            </a:r>
            <a:r>
              <a:rPr lang="it-IT" dirty="0" err="1"/>
              <a:t>analyzer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F842CA-DC89-E146-B8FF-0C229FF1EE7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Acquire baseline for 30 seconds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Check if the person heart beat is stable under a threshold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Remind her to relax if it is not under a threshold for 3 consecutive heart beats</a:t>
            </a:r>
          </a:p>
        </p:txBody>
      </p:sp>
      <p:pic>
        <p:nvPicPr>
          <p:cNvPr id="5" name="Lab 2 - Meditation Video Final">
            <a:hlinkClick r:id="" action="ppaction://media"/>
            <a:extLst>
              <a:ext uri="{FF2B5EF4-FFF2-40B4-BE49-F238E27FC236}">
                <a16:creationId xmlns:a16="http://schemas.microsoft.com/office/drawing/2014/main" id="{ED9EA477-DAF6-442E-8C49-B5BC7AE8E050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72200" y="2381250"/>
            <a:ext cx="5181600" cy="32385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729984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7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2850A3"/>
                </a:solidFill>
              </a:rPr>
              <a:t>Final Device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868959-1DCC-274B-BBE1-02185CF253FE}"/>
              </a:ext>
            </a:extLst>
          </p:cNvPr>
          <p:cNvSpPr txBox="1"/>
          <p:nvPr/>
        </p:nvSpPr>
        <p:spPr>
          <a:xfrm>
            <a:off x="1274618" y="4749066"/>
            <a:ext cx="3701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Housing of the device</a:t>
            </a:r>
          </a:p>
        </p:txBody>
      </p:sp>
      <p:pic>
        <p:nvPicPr>
          <p:cNvPr id="7" name="Picture 6" descr="A picture containing indoor, sitting, table, small&#10;&#10;Description automatically generated">
            <a:extLst>
              <a:ext uri="{FF2B5EF4-FFF2-40B4-BE49-F238E27FC236}">
                <a16:creationId xmlns:a16="http://schemas.microsoft.com/office/drawing/2014/main" id="{30A3FB57-EC09-41D3-8179-061ED719A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618" y="2040964"/>
            <a:ext cx="3701429" cy="27760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15084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</TotalTime>
  <Words>101</Words>
  <Application>Microsoft Office PowerPoint</Application>
  <PresentationFormat>Widescreen</PresentationFormat>
  <Paragraphs>21</Paragraphs>
  <Slides>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Abadi</vt:lpstr>
      <vt:lpstr>Arial</vt:lpstr>
      <vt:lpstr>Calibri</vt:lpstr>
      <vt:lpstr>Theinhardt</vt:lpstr>
      <vt:lpstr>Office Theme</vt:lpstr>
      <vt:lpstr>PowerPoint Presentation</vt:lpstr>
      <vt:lpstr>Prototyping</vt:lpstr>
      <vt:lpstr>Signal Acquisition</vt:lpstr>
      <vt:lpstr>Poincare Plot and Main interface</vt:lpstr>
      <vt:lpstr>Stress Analyzer</vt:lpstr>
      <vt:lpstr>Meditation analyzer</vt:lpstr>
      <vt:lpstr>Final Device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Ruhlman, Rebecca</dc:creator>
  <cp:lastModifiedBy>Hamza Dada</cp:lastModifiedBy>
  <cp:revision>15</cp:revision>
  <dcterms:created xsi:type="dcterms:W3CDTF">2017-11-13T20:08:01Z</dcterms:created>
  <dcterms:modified xsi:type="dcterms:W3CDTF">2019-10-29T17:53:58Z</dcterms:modified>
</cp:coreProperties>
</file>

<file path=docProps/thumbnail.jpeg>
</file>